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3295" y="469900"/>
            <a:ext cx="6649720" cy="1042811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18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19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Mini Projects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2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b="1" spc="-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2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classrooms</a:t>
            </a:r>
            <a:r>
              <a:rPr sz="1200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lab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22</a:t>
            </a:r>
            <a:r>
              <a:rPr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</a:t>
            </a:r>
            <a:r>
              <a:rPr sz="1200" b="1" spc="3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Person:</a:t>
            </a:r>
            <a:r>
              <a:rPr sz="1200" b="1" spc="3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Naveen G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</a:t>
            </a:r>
            <a:r>
              <a:rPr sz="1200" b="1" spc="3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</a:t>
            </a:r>
            <a:r>
              <a:rPr lang="en-IN" sz="1200" b="1" spc="5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istant</a:t>
            </a:r>
            <a:r>
              <a:rPr sz="1200" b="1" spc="32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</a:t>
            </a:r>
            <a:r>
              <a:rPr sz="1200" b="1" spc="3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ISE,</a:t>
            </a:r>
            <a:r>
              <a:rPr sz="1200" b="1" spc="3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AIET </a:t>
            </a:r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</a:p>
          <a:p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Activities and Mini Projects Conducted:</a:t>
            </a:r>
            <a:endParaRPr lang="en-IN" sz="1200" b="1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600" indent="-228600">
              <a:lnSpc>
                <a:spcPct val="107000"/>
              </a:lnSpc>
              <a:spcBef>
                <a:spcPts val="200"/>
              </a:spcBef>
              <a:buAutoNum type="arabicPeriod"/>
            </a:pPr>
            <a:r>
              <a:rPr lang="en-IN" sz="1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Springboard Certifications</a:t>
            </a:r>
            <a:endParaRPr lang="en-IN" sz="1200" b="1" i="1" dirty="0">
              <a:solidFill>
                <a:srgbClr val="2F5496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enrolled in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free certification programs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like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Python Programming</a:t>
            </a: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Data Structures and Algorithms</a:t>
            </a:r>
            <a:endParaRPr lang="en-IN" sz="1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Web Development (HTML, CSS, JavaScript)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Data Science Basics</a:t>
            </a:r>
            <a:endParaRPr lang="en-IN" sz="1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Artificial Intelligence Fundamentals</a:t>
            </a:r>
            <a:endParaRPr lang="en-IN" sz="1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Cloud Computing Essentials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After completion of each course, students received certificates that can boost their resume and LinkedIn profiles.</a:t>
            </a: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</a:t>
            </a:r>
            <a:r>
              <a:rPr lang="en-IN" sz="1200" b="1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 </a:t>
            </a:r>
            <a:r>
              <a:rPr lang="en-IN" sz="1200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Mini Projects Based on Springboard Learning</a:t>
            </a:r>
            <a:r>
              <a:rPr lang="en-IN" sz="1200" b="1" i="1" dirty="0">
                <a:solidFill>
                  <a:srgbClr val="2F5496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After completing theory and quizzes, students were encouraged to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apply their knowledge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through mini-projects.</a:t>
            </a: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Mini projects:                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1.Python Mini Project:                                                                                                                                                              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Building a simple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ATM Interface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or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 Management System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using Python.</a:t>
            </a: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</a:t>
            </a:r>
            <a:r>
              <a:rPr lang="en-IN" sz="1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Web Development Mini Project:                                                                                                                                            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Creating a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personal portfolio website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using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HTML/CSS/JavaScript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en-IN" sz="12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Data Science Mini Project: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Analyzing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 dataset using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Python libraries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like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Pandas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IN" sz="1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Matplotlib</a:t>
            </a: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 draw conclusions.</a:t>
            </a:r>
            <a:r>
              <a:rPr lang="en-IN" sz="12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Objectives of Conducting Mini Projects: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Skill Application: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Move from theoretical learning to practical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applic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Portfolio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Building: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Students could showcase projects during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internship/job interviews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Confidence Boost: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Successfully completing a project builds self-confidence.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Team Collaboration: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Some mini-projects were done in groups, enhancing teamwork skills.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Benefits for Students:                                       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Hands-on Experience: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Working on real-world scenarios.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2.Exposure to Technologies: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Cloud, AI, Web, etc.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3.Certification Recognition: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Infosys certificates are well-regarded in the IT .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4.Career Readiness: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Students develop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problem-solving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technical communication skills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186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7</cp:revision>
  <dcterms:created xsi:type="dcterms:W3CDTF">2025-04-24T16:51:59Z</dcterms:created>
  <dcterms:modified xsi:type="dcterms:W3CDTF">2025-05-05T13:36:49Z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