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2506" y="-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66700" y="571499"/>
            <a:ext cx="638556" cy="92354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9130" y="546100"/>
            <a:ext cx="6421120" cy="9420656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604520">
              <a:lnSpc>
                <a:spcPct val="100000"/>
              </a:lnSpc>
              <a:spcBef>
                <a:spcPts val="280"/>
              </a:spcBef>
            </a:pPr>
            <a:r>
              <a:rPr sz="1500" b="1" spc="100" dirty="0">
                <a:latin typeface="Cambria"/>
                <a:cs typeface="Cambria"/>
              </a:rPr>
              <a:t>ALVA’S</a:t>
            </a:r>
            <a:r>
              <a:rPr sz="1500" b="1" spc="310" dirty="0">
                <a:latin typeface="Cambria"/>
                <a:cs typeface="Cambria"/>
              </a:rPr>
              <a:t> </a:t>
            </a:r>
            <a:r>
              <a:rPr sz="1500" b="1" spc="85" dirty="0">
                <a:latin typeface="Cambria"/>
                <a:cs typeface="Cambria"/>
              </a:rPr>
              <a:t>INSTITUTE</a:t>
            </a:r>
            <a:r>
              <a:rPr sz="1500" b="1" spc="290" dirty="0">
                <a:latin typeface="Cambria"/>
                <a:cs typeface="Cambria"/>
              </a:rPr>
              <a:t> </a:t>
            </a:r>
            <a:r>
              <a:rPr sz="1500" b="1" spc="85" dirty="0">
                <a:latin typeface="Cambria"/>
                <a:cs typeface="Cambria"/>
              </a:rPr>
              <a:t>OF</a:t>
            </a:r>
            <a:r>
              <a:rPr sz="1500" b="1" spc="345" dirty="0">
                <a:latin typeface="Cambria"/>
                <a:cs typeface="Cambria"/>
              </a:rPr>
              <a:t> </a:t>
            </a:r>
            <a:r>
              <a:rPr sz="1500" b="1" spc="114" dirty="0">
                <a:latin typeface="Cambria"/>
                <a:cs typeface="Cambria"/>
              </a:rPr>
              <a:t>ENGINEERING</a:t>
            </a:r>
            <a:r>
              <a:rPr sz="1500" b="1" spc="370" dirty="0">
                <a:latin typeface="Cambria"/>
                <a:cs typeface="Cambria"/>
              </a:rPr>
              <a:t> </a:t>
            </a:r>
            <a:r>
              <a:rPr sz="1500" b="1" dirty="0">
                <a:latin typeface="Cambria"/>
                <a:cs typeface="Cambria"/>
              </a:rPr>
              <a:t>&amp;</a:t>
            </a:r>
            <a:r>
              <a:rPr sz="1500" b="1" spc="260" dirty="0">
                <a:latin typeface="Cambria"/>
                <a:cs typeface="Cambria"/>
              </a:rPr>
              <a:t> </a:t>
            </a:r>
            <a:r>
              <a:rPr sz="1500" b="1" spc="100" dirty="0">
                <a:latin typeface="Cambria"/>
                <a:cs typeface="Cambria"/>
              </a:rPr>
              <a:t>TECHNOLOGY</a:t>
            </a:r>
            <a:endParaRPr sz="1500" dirty="0">
              <a:latin typeface="Cambria"/>
              <a:cs typeface="Cambria"/>
            </a:endParaRPr>
          </a:p>
          <a:p>
            <a:pPr marR="204470" algn="ctr">
              <a:lnSpc>
                <a:spcPct val="100000"/>
              </a:lnSpc>
              <a:spcBef>
                <a:spcPts val="165"/>
              </a:spcBef>
            </a:pPr>
            <a:r>
              <a:rPr sz="1400" b="1" spc="60" dirty="0">
                <a:latin typeface="Cambria"/>
                <a:cs typeface="Cambria"/>
              </a:rPr>
              <a:t>Shobhavana</a:t>
            </a:r>
            <a:r>
              <a:rPr sz="1400" b="1" spc="400" dirty="0">
                <a:latin typeface="Cambria"/>
                <a:cs typeface="Cambria"/>
              </a:rPr>
              <a:t> </a:t>
            </a:r>
            <a:r>
              <a:rPr sz="1400" b="1" spc="80" dirty="0">
                <a:latin typeface="Cambria"/>
                <a:cs typeface="Cambria"/>
              </a:rPr>
              <a:t>Campus,</a:t>
            </a:r>
            <a:r>
              <a:rPr sz="1400" b="1" spc="49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Mijar,</a:t>
            </a:r>
            <a:r>
              <a:rPr sz="1400" b="1" spc="385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Moodbidri,</a:t>
            </a:r>
            <a:r>
              <a:rPr sz="1400" b="1" spc="420" dirty="0">
                <a:latin typeface="Cambria"/>
                <a:cs typeface="Cambria"/>
              </a:rPr>
              <a:t> </a:t>
            </a:r>
            <a:r>
              <a:rPr sz="1400" b="1" spc="55" dirty="0">
                <a:latin typeface="Cambria"/>
                <a:cs typeface="Cambria"/>
              </a:rPr>
              <a:t>D.</a:t>
            </a:r>
            <a:r>
              <a:rPr sz="1400" b="1" spc="-155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K</a:t>
            </a:r>
            <a:r>
              <a:rPr sz="1400" b="1" spc="49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-</a:t>
            </a:r>
            <a:r>
              <a:rPr sz="1400" b="1" spc="305" dirty="0">
                <a:latin typeface="Cambria"/>
                <a:cs typeface="Cambria"/>
              </a:rPr>
              <a:t> </a:t>
            </a:r>
            <a:r>
              <a:rPr sz="1400" b="1" spc="65" dirty="0">
                <a:latin typeface="Cambria"/>
                <a:cs typeface="Cambria"/>
              </a:rPr>
              <a:t>574225</a:t>
            </a:r>
            <a:endParaRPr sz="1400" dirty="0">
              <a:latin typeface="Cambria"/>
              <a:cs typeface="Cambria"/>
            </a:endParaRPr>
          </a:p>
          <a:p>
            <a:pPr marR="333375" algn="ctr">
              <a:lnSpc>
                <a:spcPct val="100000"/>
              </a:lnSpc>
              <a:spcBef>
                <a:spcPts val="320"/>
              </a:spcBef>
            </a:pPr>
            <a:r>
              <a:rPr sz="1400" b="1" spc="50" dirty="0">
                <a:latin typeface="Cambria"/>
                <a:cs typeface="Cambria"/>
              </a:rPr>
              <a:t>Phone:</a:t>
            </a:r>
            <a:r>
              <a:rPr sz="1400" b="1" spc="280" dirty="0">
                <a:latin typeface="Cambria"/>
                <a:cs typeface="Cambria"/>
              </a:rPr>
              <a:t> </a:t>
            </a:r>
            <a:r>
              <a:rPr sz="1400" b="1" spc="75" dirty="0">
                <a:latin typeface="Cambria"/>
                <a:cs typeface="Cambria"/>
              </a:rPr>
              <a:t>08258-</a:t>
            </a:r>
            <a:r>
              <a:rPr sz="1400" b="1" spc="80" dirty="0">
                <a:latin typeface="Cambria"/>
                <a:cs typeface="Cambria"/>
              </a:rPr>
              <a:t>262725,</a:t>
            </a:r>
            <a:r>
              <a:rPr sz="1400" b="1" spc="320" dirty="0">
                <a:latin typeface="Cambria"/>
                <a:cs typeface="Cambria"/>
              </a:rPr>
              <a:t> </a:t>
            </a:r>
            <a:r>
              <a:rPr sz="1400" b="1" spc="60" dirty="0">
                <a:latin typeface="Cambria"/>
                <a:cs typeface="Cambria"/>
              </a:rPr>
              <a:t>Fax:</a:t>
            </a:r>
            <a:r>
              <a:rPr sz="1400" b="1" spc="325" dirty="0">
                <a:latin typeface="Cambria"/>
                <a:cs typeface="Cambria"/>
              </a:rPr>
              <a:t> </a:t>
            </a:r>
            <a:r>
              <a:rPr sz="1400" b="1" spc="80" dirty="0">
                <a:latin typeface="Cambria"/>
                <a:cs typeface="Cambria"/>
              </a:rPr>
              <a:t>08258-</a:t>
            </a:r>
            <a:r>
              <a:rPr sz="1400" b="1" spc="65" dirty="0">
                <a:latin typeface="Cambria"/>
                <a:cs typeface="Cambria"/>
              </a:rPr>
              <a:t>262726</a:t>
            </a:r>
            <a:endParaRPr sz="14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360"/>
              </a:spcBef>
            </a:pPr>
            <a:endParaRPr sz="1400" dirty="0">
              <a:latin typeface="Cambria"/>
              <a:cs typeface="Cambria"/>
            </a:endParaRPr>
          </a:p>
          <a:p>
            <a:pPr marL="25400" marR="5080" algn="just">
              <a:lnSpc>
                <a:spcPct val="113100"/>
              </a:lnSpc>
            </a:pP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Report</a:t>
            </a:r>
            <a:r>
              <a:rPr sz="1200" b="1" spc="18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on</a:t>
            </a:r>
            <a:r>
              <a:rPr sz="1200" b="1" spc="18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 </a:t>
            </a:r>
            <a:r>
              <a:rPr sz="1200" b="1" spc="5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Orientation</a:t>
            </a:r>
            <a:r>
              <a:rPr sz="1200" b="1" spc="19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Program</a:t>
            </a:r>
            <a:r>
              <a:rPr sz="1200" b="1" spc="15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on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"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Demonstrate the use of 7 Segment LED Interface with ARM 7 Based Microcontrollers to display different alphanumeric values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”</a:t>
            </a:r>
            <a:r>
              <a:rPr sz="1200" b="1" spc="12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Under</a:t>
            </a:r>
            <a:r>
              <a:rPr sz="1200" b="1" spc="2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Total</a:t>
            </a:r>
            <a:r>
              <a:rPr sz="1200" b="1" spc="21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4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Quality </a:t>
            </a:r>
            <a:r>
              <a:rPr sz="1200" b="1" spc="6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Management</a:t>
            </a:r>
            <a:r>
              <a:rPr sz="1200" b="1" spc="24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in</a:t>
            </a:r>
            <a:r>
              <a:rPr sz="1200" b="1" spc="24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5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Teaching</a:t>
            </a:r>
            <a:r>
              <a:rPr sz="1200" b="1" spc="23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Learning</a:t>
            </a:r>
            <a:endParaRPr sz="1200" b="1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>
              <a:lnSpc>
                <a:spcPct val="100000"/>
              </a:lnSpc>
              <a:spcBef>
                <a:spcPts val="165"/>
              </a:spcBef>
            </a:pPr>
            <a:endParaRPr sz="1200" b="1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5400" algn="just">
              <a:lnSpc>
                <a:spcPct val="100000"/>
              </a:lnSpc>
            </a:pPr>
            <a:r>
              <a:rPr sz="1200" b="1" spc="7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VENUE</a:t>
            </a:r>
            <a:r>
              <a:rPr sz="1200" b="1" spc="-15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:</a:t>
            </a:r>
            <a:r>
              <a:rPr sz="1200" spc="22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spc="7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ISE</a:t>
            </a:r>
            <a:r>
              <a:rPr sz="1200" spc="25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spc="5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classrooms</a:t>
            </a:r>
            <a:r>
              <a:rPr sz="1200" spc="2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spc="5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and</a:t>
            </a:r>
            <a:r>
              <a:rPr sz="1200" spc="24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spc="7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ISE</a:t>
            </a:r>
            <a:r>
              <a:rPr sz="1200" spc="24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spc="-2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lab</a:t>
            </a:r>
            <a:endParaRPr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5400">
              <a:lnSpc>
                <a:spcPct val="100000"/>
              </a:lnSpc>
              <a:spcBef>
                <a:spcPts val="200"/>
              </a:spcBef>
            </a:pPr>
            <a:r>
              <a:rPr sz="1200" b="1" spc="5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Date</a:t>
            </a:r>
            <a:r>
              <a:rPr sz="1200" spc="5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:</a:t>
            </a:r>
            <a:r>
              <a:rPr sz="1200" spc="18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lang="en-IN" sz="1200" spc="5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22</a:t>
            </a:r>
            <a:r>
              <a:rPr sz="1200" spc="5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/03/2024</a:t>
            </a:r>
            <a:endParaRPr lang="en-US"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5400">
              <a:lnSpc>
                <a:spcPct val="100000"/>
              </a:lnSpc>
              <a:spcBef>
                <a:spcPts val="200"/>
              </a:spcBef>
            </a:pPr>
            <a:r>
              <a:rPr sz="1200" b="1" spc="5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Resource</a:t>
            </a:r>
            <a:r>
              <a:rPr sz="1200" b="1" spc="33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Person: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lang="en-IN" sz="1200" b="1" dirty="0" err="1">
                <a:latin typeface="Cambria" panose="02040503050406030204" pitchFamily="18" charset="0"/>
                <a:ea typeface="Cambria" panose="02040503050406030204" pitchFamily="18" charset="0"/>
              </a:rPr>
              <a:t>Dr.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</a:rPr>
              <a:t> Rachana P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,</a:t>
            </a:r>
            <a:r>
              <a:rPr sz="1200" b="1" spc="39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5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Associate</a:t>
            </a:r>
            <a:r>
              <a:rPr sz="1200" b="1" spc="32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Professor,</a:t>
            </a:r>
            <a:r>
              <a:rPr sz="1200" b="1" spc="33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9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ISE,</a:t>
            </a:r>
            <a:r>
              <a:rPr sz="1200" b="1" spc="38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-2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AIE</a:t>
            </a:r>
            <a:r>
              <a:rPr lang="en-US" sz="1200" b="1" spc="-2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b="1" spc="-2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Introduction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7-segment display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is an electronic display device for displaying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decimal numbers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and some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letters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b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ARM7-based microcontrollers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(like the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LPC2148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 can control these displays by sending ON/OFF signals to its segments (a to g).                                                                                                                              Each segment is an individual LED. By turning specific segments ON or OFF, we can form numbers and characters like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0-9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A-F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etc.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</a:rPr>
              <a:t>Basic Concept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1.A common cathode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7-segment display connects all cathodes together (low voltage to turn ON).           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2.A common anode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7-segment display connects all anodes together (high voltage to turn ON).       Each segment (a-g) is mapped to a GPIO (General Purpose Input Output) pin of the ARM7 microcontroller.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Pin Mapping Example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For example, let's connect: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Segment a → P0.0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Segment b → P0.1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Segment c → P0.2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Segment d → P0.3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Segment e → P0.4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Segment f → P0.5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Segment g → P0.6</a:t>
            </a:r>
          </a:p>
          <a:p>
            <a:endParaRPr lang="en-IN" sz="12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Practical Application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Counters</a:t>
            </a:r>
            <a:endParaRPr lang="en-US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Scoreboards</a:t>
            </a:r>
            <a:endParaRPr lang="en-US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Timers</a:t>
            </a:r>
            <a:endParaRPr lang="en-US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Digital clocks</a:t>
            </a:r>
            <a:endParaRPr lang="en-US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Simple message displays (with scrolling characters)</a:t>
            </a:r>
            <a:endParaRPr lang="en-US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IN" sz="12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2700" marR="1690370" indent="12700">
              <a:lnSpc>
                <a:spcPct val="174600"/>
              </a:lnSpc>
              <a:spcBef>
                <a:spcPts val="365"/>
              </a:spcBef>
            </a:pPr>
            <a:endParaRPr sz="1200" dirty="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430" y="1610486"/>
            <a:ext cx="7537450" cy="14604"/>
          </a:xfrm>
          <a:custGeom>
            <a:avLst/>
            <a:gdLst/>
            <a:ahLst/>
            <a:cxnLst/>
            <a:rect l="l" t="t" r="r" b="b"/>
            <a:pathLst>
              <a:path w="7537450" h="14605">
                <a:moveTo>
                  <a:pt x="0" y="0"/>
                </a:moveTo>
                <a:lnTo>
                  <a:pt x="7537323" y="14092"/>
                </a:lnTo>
              </a:path>
            </a:pathLst>
          </a:custGeom>
          <a:ln w="28573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6F7919F1-715C-4C9A-B2EF-27111AF4E5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0" y="5488415"/>
            <a:ext cx="68072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</TotalTime>
  <Words>101</Words>
  <Application>Microsoft Office PowerPoint</Application>
  <PresentationFormat>Custom</PresentationFormat>
  <Paragraphs>31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</dc:creator>
  <cp:lastModifiedBy>Mounesh</cp:lastModifiedBy>
  <cp:revision>8</cp:revision>
  <dcterms:created xsi:type="dcterms:W3CDTF">2025-04-24T16:51:59Z</dcterms:created>
  <dcterms:modified xsi:type="dcterms:W3CDTF">2025-05-05T13:32:38Z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2025-04-23T00:00:00Z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2025-04-24T00:00:00Z</vt:filetime>
  </property>
  <property fmtid="{D5CDD505-2E9C-101B-9397-08002B2CF9AE}" pid="5" name="Producer">
    <vt:lpwstr>Microsoft® PowerPoint® 2016</vt:lpwstr>
  </property>
</Properties>
</file>