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175" cy="9239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8207" y="469900"/>
            <a:ext cx="5760085" cy="9933872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09"/>
              </a:spcBef>
            </a:pPr>
            <a:r>
              <a:rPr sz="1500" b="1" spc="130" dirty="0">
                <a:latin typeface="Cambria"/>
                <a:cs typeface="Cambria"/>
              </a:rPr>
              <a:t>ALVA’S</a:t>
            </a:r>
            <a:r>
              <a:rPr sz="1500" b="1" spc="195" dirty="0">
                <a:latin typeface="Cambria"/>
                <a:cs typeface="Cambria"/>
              </a:rPr>
              <a:t> </a:t>
            </a:r>
            <a:r>
              <a:rPr sz="1500" b="1" spc="105" dirty="0">
                <a:latin typeface="Cambria"/>
                <a:cs typeface="Cambria"/>
              </a:rPr>
              <a:t>INSTITUTE</a:t>
            </a:r>
            <a:r>
              <a:rPr sz="1500" b="1" spc="180" dirty="0">
                <a:latin typeface="Cambria"/>
                <a:cs typeface="Cambria"/>
              </a:rPr>
              <a:t> </a:t>
            </a:r>
            <a:r>
              <a:rPr sz="1500" b="1" spc="175" dirty="0">
                <a:latin typeface="Cambria"/>
                <a:cs typeface="Cambria"/>
              </a:rPr>
              <a:t>OF</a:t>
            </a:r>
            <a:r>
              <a:rPr sz="1500" b="1" spc="190" dirty="0">
                <a:latin typeface="Cambria"/>
                <a:cs typeface="Cambria"/>
              </a:rPr>
              <a:t> </a:t>
            </a:r>
            <a:r>
              <a:rPr sz="1500" b="1" spc="140" dirty="0">
                <a:latin typeface="Cambria"/>
                <a:cs typeface="Cambria"/>
              </a:rPr>
              <a:t>ENGINEERING</a:t>
            </a:r>
            <a:r>
              <a:rPr sz="1500" b="1" spc="1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&amp;</a:t>
            </a:r>
            <a:r>
              <a:rPr sz="1500" b="1" spc="180" dirty="0">
                <a:latin typeface="Cambria"/>
                <a:cs typeface="Cambria"/>
              </a:rPr>
              <a:t> </a:t>
            </a:r>
            <a:r>
              <a:rPr sz="1500" b="1" spc="135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L="927100" marR="372745" indent="-457200">
              <a:lnSpc>
                <a:spcPct val="112900"/>
              </a:lnSpc>
              <a:spcBef>
                <a:spcPts val="50"/>
              </a:spcBef>
            </a:pPr>
            <a:r>
              <a:rPr sz="1400" b="1" spc="80" dirty="0">
                <a:latin typeface="Cambria"/>
                <a:cs typeface="Cambria"/>
              </a:rPr>
              <a:t>Shobhavana</a:t>
            </a:r>
            <a:r>
              <a:rPr sz="1400" b="1" spc="190" dirty="0">
                <a:latin typeface="Cambria"/>
                <a:cs typeface="Cambria"/>
              </a:rPr>
              <a:t> </a:t>
            </a:r>
            <a:r>
              <a:rPr sz="1400" b="1" spc="110" dirty="0">
                <a:latin typeface="Cambria"/>
                <a:cs typeface="Cambria"/>
              </a:rPr>
              <a:t>Campus,</a:t>
            </a:r>
            <a:r>
              <a:rPr sz="1400" b="1" spc="21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Mijar,</a:t>
            </a:r>
            <a:r>
              <a:rPr sz="1400" b="1" spc="19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Moodbidri,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130" dirty="0">
                <a:latin typeface="Cambria"/>
                <a:cs typeface="Cambria"/>
              </a:rPr>
              <a:t>D.K</a:t>
            </a:r>
            <a:r>
              <a:rPr sz="1400" b="1" spc="2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19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574225 </a:t>
            </a:r>
            <a:r>
              <a:rPr sz="1400" b="1" spc="70" dirty="0">
                <a:latin typeface="Cambria"/>
                <a:cs typeface="Cambria"/>
              </a:rPr>
              <a:t>Phone: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100" dirty="0">
                <a:latin typeface="Cambria"/>
                <a:cs typeface="Cambria"/>
              </a:rPr>
              <a:t>262725,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95" dirty="0">
                <a:latin typeface="Cambria"/>
                <a:cs typeface="Cambria"/>
              </a:rPr>
              <a:t>Fax:</a:t>
            </a:r>
            <a:r>
              <a:rPr sz="1400" b="1" spc="200" dirty="0">
                <a:latin typeface="Cambria"/>
                <a:cs typeface="Cambria"/>
              </a:rPr>
              <a:t> </a:t>
            </a:r>
            <a:r>
              <a:rPr sz="1400" b="1" spc="8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295"/>
              </a:spcBef>
            </a:pPr>
            <a:endParaRPr sz="1400" dirty="0">
              <a:latin typeface="Cambria"/>
              <a:cs typeface="Cambria"/>
            </a:endParaRPr>
          </a:p>
          <a:p>
            <a:pPr marL="12700" marR="5715" algn="just">
              <a:lnSpc>
                <a:spcPct val="113300"/>
              </a:lnSpc>
            </a:pPr>
            <a:r>
              <a:rPr sz="1200" b="1" spc="65" dirty="0">
                <a:latin typeface="Cambria"/>
                <a:cs typeface="Cambria"/>
              </a:rPr>
              <a:t>Report</a:t>
            </a:r>
            <a:r>
              <a:rPr sz="1200" b="1" spc="345" dirty="0">
                <a:latin typeface="Cambria"/>
                <a:cs typeface="Cambria"/>
              </a:rPr>
              <a:t> </a:t>
            </a:r>
            <a:r>
              <a:rPr sz="1200" b="1" spc="65" dirty="0">
                <a:latin typeface="Cambria"/>
                <a:cs typeface="Cambria"/>
              </a:rPr>
              <a:t>on</a:t>
            </a:r>
            <a:r>
              <a:rPr sz="1200" b="1" spc="320" dirty="0">
                <a:latin typeface="Cambria"/>
                <a:cs typeface="Cambria"/>
              </a:rPr>
              <a:t> </a:t>
            </a:r>
            <a:r>
              <a:rPr sz="1200" b="1" spc="65" dirty="0">
                <a:latin typeface="Cambria"/>
                <a:cs typeface="Cambria"/>
              </a:rPr>
              <a:t>Orientation</a:t>
            </a:r>
            <a:r>
              <a:rPr sz="1200" b="1" spc="345" dirty="0">
                <a:latin typeface="Cambria"/>
                <a:cs typeface="Cambria"/>
              </a:rPr>
              <a:t> </a:t>
            </a:r>
            <a:r>
              <a:rPr sz="1200" b="1" dirty="0">
                <a:latin typeface="Cambria"/>
                <a:cs typeface="Cambria"/>
              </a:rPr>
              <a:t>Program</a:t>
            </a:r>
            <a:r>
              <a:rPr sz="1200" b="1" spc="345" dirty="0">
                <a:latin typeface="Cambria"/>
                <a:cs typeface="Cambria"/>
              </a:rPr>
              <a:t> </a:t>
            </a:r>
            <a:r>
              <a:rPr sz="1200" b="1" spc="65" dirty="0">
                <a:latin typeface="Cambria"/>
                <a:cs typeface="Cambria"/>
              </a:rPr>
              <a:t>on</a:t>
            </a:r>
            <a:r>
              <a:rPr lang="en-US" sz="1200" b="1" spc="65" dirty="0">
                <a:latin typeface="Cambria"/>
                <a:cs typeface="Cambria"/>
              </a:rPr>
              <a:t> </a:t>
            </a:r>
            <a:r>
              <a:rPr sz="1200" b="1" spc="70" dirty="0">
                <a:latin typeface="Cambria"/>
                <a:cs typeface="Cambria"/>
              </a:rPr>
              <a:t>”</a:t>
            </a:r>
            <a:r>
              <a:rPr lang="en-US" sz="1200" b="1" spc="70" dirty="0">
                <a:latin typeface="Cambria"/>
                <a:cs typeface="Cambria"/>
              </a:rPr>
              <a:t>Java Applets</a:t>
            </a:r>
            <a:r>
              <a:rPr lang="en-US" sz="1200" b="1" spc="150" dirty="0">
                <a:latin typeface="Cambria"/>
                <a:cs typeface="Cambria"/>
              </a:rPr>
              <a:t>” </a:t>
            </a:r>
            <a:r>
              <a:rPr sz="1200" b="1" spc="55" dirty="0">
                <a:latin typeface="Cambria"/>
                <a:cs typeface="Cambria"/>
              </a:rPr>
              <a:t>Under</a:t>
            </a:r>
            <a:r>
              <a:rPr sz="1200" b="1" spc="155" dirty="0">
                <a:latin typeface="Cambria"/>
                <a:cs typeface="Cambria"/>
              </a:rPr>
              <a:t> </a:t>
            </a:r>
            <a:r>
              <a:rPr sz="1200" b="1" spc="60" dirty="0">
                <a:latin typeface="Cambria"/>
                <a:cs typeface="Cambria"/>
              </a:rPr>
              <a:t>Total</a:t>
            </a:r>
            <a:r>
              <a:rPr sz="1200" b="1" spc="155" dirty="0">
                <a:latin typeface="Cambria"/>
                <a:cs typeface="Cambria"/>
              </a:rPr>
              <a:t> </a:t>
            </a:r>
            <a:r>
              <a:rPr sz="1200" b="1" spc="75" dirty="0">
                <a:latin typeface="Cambria"/>
                <a:cs typeface="Cambria"/>
              </a:rPr>
              <a:t>Quality</a:t>
            </a:r>
            <a:r>
              <a:rPr sz="1200" b="1" spc="150" dirty="0">
                <a:latin typeface="Cambria"/>
                <a:cs typeface="Cambria"/>
              </a:rPr>
              <a:t> </a:t>
            </a:r>
            <a:r>
              <a:rPr sz="1200" b="1" spc="75" dirty="0">
                <a:latin typeface="Cambria"/>
                <a:cs typeface="Cambria"/>
              </a:rPr>
              <a:t>Management</a:t>
            </a:r>
            <a:r>
              <a:rPr sz="1200" b="1" spc="150" dirty="0">
                <a:latin typeface="Cambria"/>
                <a:cs typeface="Cambria"/>
              </a:rPr>
              <a:t> </a:t>
            </a:r>
            <a:r>
              <a:rPr sz="1200" b="1" spc="65" dirty="0">
                <a:latin typeface="Cambria"/>
                <a:cs typeface="Cambria"/>
              </a:rPr>
              <a:t>in</a:t>
            </a:r>
            <a:r>
              <a:rPr sz="1200" b="1" spc="155" dirty="0">
                <a:latin typeface="Cambria"/>
                <a:cs typeface="Cambria"/>
              </a:rPr>
              <a:t> </a:t>
            </a:r>
            <a:r>
              <a:rPr sz="1200" b="1" spc="70" dirty="0">
                <a:latin typeface="Cambria"/>
                <a:cs typeface="Cambria"/>
              </a:rPr>
              <a:t>Teaching</a:t>
            </a:r>
            <a:r>
              <a:rPr sz="1200" b="1" spc="150" dirty="0">
                <a:latin typeface="Cambria"/>
                <a:cs typeface="Cambria"/>
              </a:rPr>
              <a:t> </a:t>
            </a:r>
            <a:r>
              <a:rPr sz="1200" b="1" spc="45" dirty="0">
                <a:latin typeface="Cambria"/>
                <a:cs typeface="Cambria"/>
              </a:rPr>
              <a:t>Learning</a:t>
            </a:r>
            <a:endParaRPr sz="1200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</a:pPr>
            <a:endParaRPr lang="en-US" sz="1200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</a:pPr>
            <a:r>
              <a:rPr sz="1200" b="1" spc="105" dirty="0">
                <a:latin typeface="Cambria"/>
                <a:cs typeface="Cambria"/>
              </a:rPr>
              <a:t>VENUE</a:t>
            </a:r>
            <a:r>
              <a:rPr sz="1200" spc="105" dirty="0">
                <a:latin typeface="Cambria"/>
                <a:cs typeface="Cambria"/>
              </a:rPr>
              <a:t>:</a:t>
            </a:r>
            <a:r>
              <a:rPr sz="1200" spc="135" dirty="0">
                <a:latin typeface="Cambria"/>
                <a:cs typeface="Cambria"/>
              </a:rPr>
              <a:t> </a:t>
            </a:r>
            <a:r>
              <a:rPr sz="1200" spc="125" dirty="0">
                <a:latin typeface="Cambria"/>
                <a:cs typeface="Cambria"/>
              </a:rPr>
              <a:t>ISE</a:t>
            </a:r>
            <a:r>
              <a:rPr sz="1200" spc="110" dirty="0">
                <a:latin typeface="Cambria"/>
                <a:cs typeface="Cambria"/>
              </a:rPr>
              <a:t> </a:t>
            </a:r>
            <a:r>
              <a:rPr sz="1200" spc="70" dirty="0">
                <a:latin typeface="Cambria"/>
                <a:cs typeface="Cambria"/>
              </a:rPr>
              <a:t>classrooms</a:t>
            </a:r>
            <a:r>
              <a:rPr sz="1200" spc="130" dirty="0">
                <a:latin typeface="Cambria"/>
                <a:cs typeface="Cambria"/>
              </a:rPr>
              <a:t> </a:t>
            </a:r>
            <a:r>
              <a:rPr sz="1200" spc="90" dirty="0">
                <a:latin typeface="Cambria"/>
                <a:cs typeface="Cambria"/>
              </a:rPr>
              <a:t>and</a:t>
            </a:r>
            <a:r>
              <a:rPr sz="1200" spc="155" dirty="0">
                <a:latin typeface="Cambria"/>
                <a:cs typeface="Cambria"/>
              </a:rPr>
              <a:t> </a:t>
            </a:r>
            <a:r>
              <a:rPr sz="1200" spc="125" dirty="0">
                <a:latin typeface="Cambria"/>
                <a:cs typeface="Cambria"/>
              </a:rPr>
              <a:t>ISE</a:t>
            </a:r>
            <a:r>
              <a:rPr sz="1200" spc="114" dirty="0">
                <a:latin typeface="Cambria"/>
                <a:cs typeface="Cambria"/>
              </a:rPr>
              <a:t> </a:t>
            </a:r>
            <a:r>
              <a:rPr sz="1200" spc="40" dirty="0">
                <a:latin typeface="Cambria"/>
                <a:cs typeface="Cambria"/>
              </a:rPr>
              <a:t>lab</a:t>
            </a:r>
            <a:endParaRPr sz="12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200" b="1" spc="70" dirty="0">
                <a:latin typeface="Cambria"/>
                <a:cs typeface="Cambria"/>
              </a:rPr>
              <a:t>Date</a:t>
            </a:r>
            <a:r>
              <a:rPr sz="1200" spc="70" dirty="0">
                <a:latin typeface="Cambria"/>
                <a:cs typeface="Cambria"/>
              </a:rPr>
              <a:t>:</a:t>
            </a:r>
            <a:r>
              <a:rPr sz="1200" spc="130" dirty="0">
                <a:latin typeface="Cambria"/>
                <a:cs typeface="Cambria"/>
              </a:rPr>
              <a:t> </a:t>
            </a:r>
            <a:r>
              <a:rPr lang="en-IN" sz="1200" spc="75" smtClean="0">
                <a:latin typeface="Cambria"/>
                <a:cs typeface="Cambria"/>
              </a:rPr>
              <a:t>21</a:t>
            </a:r>
            <a:r>
              <a:rPr sz="1200" spc="75" smtClean="0">
                <a:latin typeface="Cambria"/>
                <a:cs typeface="Cambria"/>
              </a:rPr>
              <a:t>/03/2024</a:t>
            </a:r>
            <a:endParaRPr sz="12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200" b="1" spc="65" dirty="0">
                <a:latin typeface="Cambria"/>
                <a:cs typeface="Cambria"/>
              </a:rPr>
              <a:t>Resource</a:t>
            </a:r>
            <a:r>
              <a:rPr sz="1200" b="1" spc="180" dirty="0">
                <a:latin typeface="Cambria"/>
                <a:cs typeface="Cambria"/>
              </a:rPr>
              <a:t> </a:t>
            </a:r>
            <a:r>
              <a:rPr sz="1200" b="1" spc="50" dirty="0">
                <a:latin typeface="Cambria"/>
                <a:cs typeface="Cambria"/>
              </a:rPr>
              <a:t>Person:</a:t>
            </a:r>
            <a:r>
              <a:rPr sz="1200" b="1" spc="190" dirty="0">
                <a:latin typeface="Cambria"/>
                <a:cs typeface="Cambria"/>
              </a:rPr>
              <a:t> </a:t>
            </a:r>
            <a:r>
              <a:rPr sz="1200" b="1" spc="70" dirty="0">
                <a:latin typeface="Cambria"/>
                <a:cs typeface="Cambria"/>
              </a:rPr>
              <a:t>Dr.</a:t>
            </a:r>
            <a:r>
              <a:rPr sz="1200" b="1" spc="185" dirty="0">
                <a:latin typeface="Cambria"/>
                <a:cs typeface="Cambria"/>
              </a:rPr>
              <a:t> </a:t>
            </a:r>
            <a:r>
              <a:rPr lang="en-IN" sz="1200" b="1" dirty="0">
                <a:latin typeface="Cambria"/>
                <a:cs typeface="Cambria"/>
              </a:rPr>
              <a:t>Pradeep</a:t>
            </a:r>
            <a:r>
              <a:rPr lang="en-IN" sz="1200" b="1" spc="210" dirty="0">
                <a:latin typeface="Cambria"/>
                <a:cs typeface="Cambria"/>
              </a:rPr>
              <a:t> </a:t>
            </a:r>
            <a:r>
              <a:rPr lang="en-IN" sz="1200" b="1" spc="114" dirty="0">
                <a:latin typeface="Cambria"/>
                <a:cs typeface="Cambria"/>
              </a:rPr>
              <a:t>V</a:t>
            </a:r>
            <a:r>
              <a:rPr sz="1200" b="1" spc="114" dirty="0">
                <a:latin typeface="Cambria"/>
                <a:cs typeface="Cambria"/>
              </a:rPr>
              <a:t>,</a:t>
            </a:r>
            <a:r>
              <a:rPr sz="1200" b="1" spc="185" dirty="0">
                <a:latin typeface="Cambria"/>
                <a:cs typeface="Cambria"/>
              </a:rPr>
              <a:t> </a:t>
            </a:r>
            <a:r>
              <a:rPr sz="1200" b="1" spc="70" dirty="0">
                <a:latin typeface="Cambria"/>
                <a:cs typeface="Cambria"/>
              </a:rPr>
              <a:t>Associate</a:t>
            </a:r>
            <a:r>
              <a:rPr sz="1200" b="1" spc="190" dirty="0">
                <a:latin typeface="Cambria"/>
                <a:cs typeface="Cambria"/>
              </a:rPr>
              <a:t> </a:t>
            </a:r>
            <a:r>
              <a:rPr sz="1200" b="1" spc="55" dirty="0">
                <a:latin typeface="Cambria"/>
                <a:cs typeface="Cambria"/>
              </a:rPr>
              <a:t>Professor,</a:t>
            </a:r>
            <a:r>
              <a:rPr sz="1200" b="1" spc="180" dirty="0">
                <a:latin typeface="Cambria"/>
                <a:cs typeface="Cambria"/>
              </a:rPr>
              <a:t> </a:t>
            </a:r>
            <a:r>
              <a:rPr sz="1200" b="1" spc="125" dirty="0">
                <a:latin typeface="Cambria"/>
                <a:cs typeface="Cambria"/>
              </a:rPr>
              <a:t>ISE,</a:t>
            </a:r>
            <a:r>
              <a:rPr sz="1200" b="1" spc="185" dirty="0">
                <a:latin typeface="Cambria"/>
                <a:cs typeface="Cambria"/>
              </a:rPr>
              <a:t> </a:t>
            </a:r>
            <a:r>
              <a:rPr sz="1200" b="1" spc="65" dirty="0">
                <a:latin typeface="Cambria"/>
                <a:cs typeface="Cambria"/>
              </a:rPr>
              <a:t>AIET</a:t>
            </a:r>
            <a:endParaRPr lang="en-US" sz="1200" b="1" spc="65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endParaRPr sz="1200" dirty="0">
              <a:latin typeface="Cambria"/>
              <a:cs typeface="Cambria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Java Applet: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Java Applet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is a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small Java program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that can be embedded into a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web page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executed inside a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web browser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that supports Java.</a:t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It is mainly used to create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interactive features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on websites, like games, animations, calculators, and visualizations.                                                                                                     Applets were popular in the late 1990s and early 2000s before technologies like JavaScript, HTML5, and Flash became dominant.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Features of Java Applets: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1.Platform-independent: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Can run on any device with a Java-enabled browser.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2.Graphical User Interface (GUI):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Applets can create windows, buttons, forms, etc., inside a browser.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3.Secure: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Applets run in a "sandbox" to prevent them from accessing local files or sensitive data unless given permission.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nteractive: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Applets respond to user inputs like mouse clicks, key presses, etc.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Life Cycle of a Java Applet</a:t>
            </a:r>
            <a:r>
              <a:rPr lang="en-IN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Java applets have a well-defined life cycle managed by the browser or applet viewer: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IN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IN" sz="1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init()</a:t>
            </a:r>
            <a:r>
              <a:rPr lang="en-IN" sz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→ Initializes the applet (runs once when the applet is loaded).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</a:t>
            </a:r>
            <a:r>
              <a:rPr lang="en-IN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IN" sz="1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start()</a:t>
            </a:r>
            <a:r>
              <a:rPr lang="en-IN" sz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→ Starts or resumes the applet's execution.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en-IN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IN" sz="1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paint(Graphics g)</a:t>
            </a:r>
            <a:r>
              <a:rPr lang="en-IN" sz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→ Handles the visual representation of the applet.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</a:t>
            </a:r>
            <a:r>
              <a:rPr lang="en-IN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IN" sz="1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stop()</a:t>
            </a:r>
            <a:r>
              <a:rPr lang="en-IN" sz="1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Pauses the applet (e.g., when the user navigates away).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</a:t>
            </a:r>
            <a:r>
              <a:rPr lang="en-IN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en-IN" sz="1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destroy()</a:t>
            </a:r>
            <a:r>
              <a:rPr lang="en-IN" sz="12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→ Cleans up resources before the applet is destroyed.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Advantages of Java Applets: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Easy to develop and embed in web pages.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Platform-independent: Works on Windows, Mac, Linux (if Java is installed).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Provides richer graphics and animation compared to basic HTML.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b="1" dirty="0"/>
              <a:t>Why Applets are Rare Today: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Modern browsers (Chrome, Firefox, Edge) have </a:t>
            </a:r>
            <a:r>
              <a:rPr lang="en-US" sz="1200" b="1" dirty="0"/>
              <a:t>dropped support</a:t>
            </a:r>
            <a:r>
              <a:rPr lang="en-US" sz="1200" dirty="0"/>
              <a:t> for Java Applets because of security concerns.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Technologies like </a:t>
            </a:r>
            <a:r>
              <a:rPr lang="en-US" sz="1200" b="1" dirty="0"/>
              <a:t>HTML5, JavaScript, and </a:t>
            </a:r>
            <a:r>
              <a:rPr lang="en-US" sz="1200" b="1" dirty="0" err="1"/>
              <a:t>WebAssembly</a:t>
            </a:r>
            <a:r>
              <a:rPr lang="en-US" sz="1200" dirty="0"/>
              <a:t> replaced the need for applets.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Java Web Start and standalone Java applications are now preferred for running Java programs outside browsers.</a:t>
            </a:r>
          </a:p>
          <a:p>
            <a:pPr>
              <a:lnSpc>
                <a:spcPct val="100000"/>
              </a:lnSpc>
              <a:spcBef>
                <a:spcPts val="1100"/>
              </a:spcBef>
            </a:pPr>
            <a:endParaRPr sz="1200" dirty="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050" y="1610359"/>
            <a:ext cx="7539990" cy="13970"/>
          </a:xfrm>
          <a:custGeom>
            <a:avLst/>
            <a:gdLst/>
            <a:ahLst/>
            <a:cxnLst/>
            <a:rect l="l" t="t" r="r" b="b"/>
            <a:pathLst>
              <a:path w="7539990" h="13969">
                <a:moveTo>
                  <a:pt x="0" y="0"/>
                </a:moveTo>
                <a:lnTo>
                  <a:pt x="7539990" y="13622"/>
                </a:lnTo>
              </a:path>
            </a:pathLst>
          </a:custGeom>
          <a:ln w="28574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A9C1916-A3D8-43DE-A847-7FEAE527CF89}"/>
              </a:ext>
            </a:extLst>
          </p:cNvPr>
          <p:cNvSpPr txBox="1"/>
          <p:nvPr/>
        </p:nvSpPr>
        <p:spPr>
          <a:xfrm>
            <a:off x="1893627" y="5083369"/>
            <a:ext cx="37872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94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4</cp:revision>
  <dcterms:created xsi:type="dcterms:W3CDTF">2025-04-22T16:50:19Z</dcterms:created>
  <dcterms:modified xsi:type="dcterms:W3CDTF">2025-05-05T13:31:55Z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2025-04-22T00:00:00Z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2025-04-22T00:00:00Z</vt:filetime>
  </property>
  <property fmtid="{D5CDD505-2E9C-101B-9397-08002B2CF9AE}" pid="5" name="Producer">
    <vt:lpwstr>www.ilovepdf.com</vt:lpwstr>
  </property>
</Properties>
</file>