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850" y="622300"/>
            <a:ext cx="6248400" cy="100364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b="1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 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Industrial IoT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lang="en-US" sz="120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US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06</a:t>
            </a:r>
            <a:r>
              <a:rPr lang="en-US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/04/2024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Pradeep Nayak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 Professor, ISE, AIET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What is Industrial IoT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Industrial Internet of Things (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IIoT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refers to the integration of internet-connected sensors, devices, and systems into industrial processes. It enables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real-time monitoring, automation, and optimization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of industrial operations.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Key Components of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IIoT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Sensors &amp; Actuators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Capture and control data in machinery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Connectivity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Wi-Fi, 5G, LPWAN for data transfer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Edge Devices &amp; Gateways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Process data close to the source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Platforms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For analytics, visualization, and decision-making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Security Systems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Protect infrastructure from cyber-attacks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.Benefits of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IIoT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Operational Efficiency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Reduce downtime, optimize workflows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Cost Savings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Prevent equipment failure and energy waste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Data-Driven Decisions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Real-time insights improve planning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Automation &amp; Safety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Reduce human errors and enhance safety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5.NPTEL Certification on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IIoT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NPTEL (National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Programme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on Technology Enhanced Learning)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offers free, government-recognized online certification courses on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IIoT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via SWAYAM.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6. Student Learning Outcomes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Gained foundational understanding of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IIoT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systems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Completed practical assignments using simulation tools or real hardware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Understood challenges and solutions in real-world industrial environments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Earned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AICTE-recognized certification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boosting employability in tech sectors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7. Implementation in the Program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Faculty encouraged students to enroll in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NPTEL’s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IIoT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courses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Certification completions were tracked and rewarded with extra credit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demonstrated projects like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smart factory monitoring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or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IoT-enabled inventory systems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Industrial IoT certification from NPTEL has empowered students with in-demand technical skills, aligned with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Industry 4.0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trends. It enhances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technical competence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job readiness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and contributes to the digital transformation in manufacturing and automation.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337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22</cp:revision>
  <dcterms:created xsi:type="dcterms:W3CDTF">2025-04-24T16:51:59Z</dcterms:created>
  <dcterms:modified xsi:type="dcterms:W3CDTF">2025-05-05T13:41:44Z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