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8950" y="518888"/>
            <a:ext cx="6649720" cy="979088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Problems on scheduling algorithms Case study of different Operating Systems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1</a:t>
            </a:r>
            <a:r>
              <a:rPr lang="en-IN"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9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Mounesh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Arkachari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pc="5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pc="32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spc="-2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Problems on Scheduling Algorithms – 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Scheduling algorithms are fundamental in operating systems for managing how processes access the CPU. Here are some common issues faced in CPU scheduling: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1. Starvation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What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A low-priority process may wait indefinitely if high-priority processes keep executing.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Where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Often occurs in Priority Scheduling.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Solution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200" i="1" dirty="0">
                <a:latin typeface="Cambria" panose="02040503050406030204" pitchFamily="18" charset="0"/>
                <a:ea typeface="Cambria" panose="02040503050406030204" pitchFamily="18" charset="0"/>
              </a:rPr>
              <a:t>Aging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– gradually increasing the priority of waiting processes.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2. Convoy Effect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What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A single long process holds the CPU, causing shorter processes to queue 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Where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Seen in FCFS (First Come First Serve).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Solution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Use of algorithms like SJF or Round Robin.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3.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What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Context switching between processes consumes CPU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Where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High in Round Robin if time slice is too short.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Solution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Optimal time quantum selection.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4. Fairness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What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Ensuring all processes get fair access to the CPU.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Where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Poor in priority-based systems without aging.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Solution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Balanced policies like Multi-Level Feedback Queues.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Case Study of Scheduling in Different Operating Systems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1. Windows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Scheduling Algorithm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Multilevel Feedback Queue with priority levels.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Features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Preemptive scheduling.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Boosting for interactive processes.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Aging to prevent starvation.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Real-World Behavior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Highly responsive to user interaction due to priority boosts.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2. Linux (CFS - Completely Fair Scheduler)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Scheduling Algorithm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Red-black tree (fair scheduling).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Features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Each process is given a “fair share” of CPU.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O(log N) complexity with the red-black tree.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No fixed priorities—uses dynamic weights.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Real-World Behavior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Balances responsiveness with throughput; ideal for servers and desktops.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364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3</cp:revision>
  <dcterms:created xsi:type="dcterms:W3CDTF">2025-04-24T16:51:59Z</dcterms:created>
  <dcterms:modified xsi:type="dcterms:W3CDTF">2025-05-05T13:36:00Z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