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2650" y="471176"/>
            <a:ext cx="5943600" cy="10291279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lang="en-US" sz="1400" b="1" spc="60" dirty="0">
                <a:latin typeface="Cambria"/>
                <a:cs typeface="Cambria"/>
              </a:rPr>
              <a:t>        </a:t>
            </a:r>
            <a:r>
              <a:rPr sz="1400" b="1" spc="60" dirty="0" err="1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  on  Orientation  Program  on "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Text Analytics using AI Tools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 Under Total Quality Management in Teaching Learning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ISE classrooms and ISE lab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lang="en-US" sz="120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</a:t>
            </a:r>
            <a:r>
              <a:rPr lang="en-US" sz="120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04</a:t>
            </a:r>
            <a:r>
              <a:rPr lang="en-US" sz="120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/04/2024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 Person: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Mr. Naveen G , </a:t>
            </a:r>
            <a:r>
              <a:rPr lang="en-US" sz="1200" b="1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Assistant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Professor, ISE, AIET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endParaRPr lang="en-US" sz="1200" b="1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Text Analytics using AI Tools – Hands-on Workshop:</a:t>
            </a:r>
            <a:endParaRPr lang="en-US" altLang="en-US" sz="12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Workshop Overview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 hands-on session was conducted to introduce students to </a:t>
            </a: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Text Analytics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a subfield of Natural Language Processing (NLP), using modern </a:t>
            </a: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AI tools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Objective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 equip students with practical skills in extracting insights and patterns from unstructured text data using AI and machine learning models.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Topics Covered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</a:t>
            </a: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Introduction to Text Analytics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	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What is text analytics?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	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Role in sentiment analysis, opinion mining, and summarization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2.Text Preprocessing Techniques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	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Tokenization, stop word removal, stemming, lemmatization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	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Using tools like </a:t>
            </a: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NLTK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spaCy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and </a:t>
            </a:r>
            <a:r>
              <a:rPr lang="en-US" sz="12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TextBlob</a:t>
            </a:r>
            <a:endParaRPr lang="en-US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3.Hands-On Session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	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Use of </a:t>
            </a:r>
            <a:r>
              <a:rPr lang="en-US" sz="12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Jupyter</a:t>
            </a: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Notebook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for Python-based NLP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	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Live coding: Extracting keywords and performing sentiment analysis on real-world data (e.g., social media, reviews)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	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Visualization using </a:t>
            </a: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word clouds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and </a:t>
            </a: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bar charts</a:t>
            </a:r>
            <a:endParaRPr lang="en-US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4.AI Tools Demonstrated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</a:t>
            </a: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Google </a:t>
            </a:r>
            <a:r>
              <a:rPr lang="en-US" sz="12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Colab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for cloud-based development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</a:t>
            </a: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Hugging Face Transformers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for BERT-based text classification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</a:t>
            </a:r>
            <a:r>
              <a:rPr lang="en-US" sz="12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AutoML</a:t>
            </a: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tools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for no-code text analysis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Learning Outcomes</a:t>
            </a:r>
            <a:endParaRPr lang="en-US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Understood the pipeline of analyzing unstructured text using AI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2.Learned to use open-source libraries for real-time analysis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3.Built basic sentiment and topic models on datasets like tweets and reviews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4.Gained exposure to real-world applications such as customer feedback analysis and chatbot training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</a:p>
          <a:p>
            <a:pPr marL="12700" marR="1690370" indent="12700">
              <a:lnSpc>
                <a:spcPct val="174600"/>
              </a:lnSpc>
              <a:spcBef>
                <a:spcPts val="365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135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15</cp:revision>
  <dcterms:created xsi:type="dcterms:W3CDTF">2025-04-24T16:51:59Z</dcterms:created>
  <dcterms:modified xsi:type="dcterms:W3CDTF">2025-05-05T13:40:18Z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