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750" y="471176"/>
            <a:ext cx="6477000" cy="10599312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Practical aspects by studying the test cases of complex problems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01</a:t>
            </a:r>
            <a:r>
              <a:rPr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Pradeep V,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 Professor, ISE, AIET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Practical Aspects: Solving Complex Problems Using Test Cases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Objective: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strengthen students’ logical thinking and debugging skills by practicing coding challenges that simulate real-world problem-solving scenarios.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Understanding Test Cases in Coding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What are Test Cases?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Test cases are predefined inputs used to validate the correctness of a program's output. They help ensure the code handles:                                                                                                                                                         1.Normal conditions                                                                                                                                                                     2.Edge cases (e.g., max input size)                                                                                                                                            3.nvalid inputs or corner cases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Importance in Learning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   1.Helps students write robust and error-free code                                                                                                              2.Encourages anticipation of edge conditions                                                                                                                         3.Builds confidence in handling competitive exams and real-world projects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CodeChef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Platform: A Practical Coding Arena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About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CodeChef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CodeChef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is a competitive programming platform used by developers and students to practice algorithm-based challenges.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Activities Conducted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1.Students registered and explored the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CodeChef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practice problems                                                                               2.Focused on problems that included:                                                                                                                                                        	1.Multiple test cases                                                                                                                                          	2.Constraint-based solutions                                                                                                              	3.Input/output formatting                                                                                                            3.Used Python/C++ to write solutions and debug failed test cases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Benefits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                                          1.Immediate feedback on code accuracy                                                                                                                    2.Exposure to different problem difficulty levels                                                                                                                      3.Real-time participation in contests and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leaderboards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3. Practical Learning Outcomes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Ability to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problem statements and derive test cases independently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2.Learned how to read constraints and optimize solutions accordingly                                                                                          3.Developed skills in writing efficient, readable, and bug-free code                                                                                4.Gained confidence to participate in coding contests like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CodeChef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Long Challenge or Cook-Off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117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13</cp:revision>
  <dcterms:created xsi:type="dcterms:W3CDTF">2025-04-24T16:51:59Z</dcterms:created>
  <dcterms:modified xsi:type="dcterms:W3CDTF">2025-05-05T13:39:27Z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