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9750" y="471176"/>
            <a:ext cx="6477000" cy="10357579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lang="en-US" sz="1400" b="1" spc="60" dirty="0">
                <a:latin typeface="Cambria"/>
                <a:cs typeface="Cambria"/>
              </a:rPr>
              <a:t>        </a:t>
            </a:r>
            <a:r>
              <a:rPr sz="1400" b="1" spc="60" dirty="0" err="1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 on  Orientation  Program  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Real Time Graphics Models &amp; 2D to 3D Object Conversion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Under Total Quality Management in Teaching Learning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IN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01</a:t>
            </a:r>
            <a:r>
              <a:rPr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</a:t>
            </a:r>
            <a:r>
              <a:rPr lang="en-IN" sz="120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4</a:t>
            </a:r>
            <a:r>
              <a:rPr sz="120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/2024</a:t>
            </a:r>
            <a:endParaRPr lang="en-IN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 </a:t>
            </a:r>
            <a:r>
              <a:rPr lang="en-IN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Dr.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 Pradeep V , 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Associate Professor, ISE, AIET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Graphics and Animation Workshop Report (Sample Content)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1. Real-Time Graphics Models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Explanation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Real-time graphics models are used in interactive applications such as video games, simulations, and virtual reality. These models are rendered in real-time, meaning they react instantly to user inputs or environmental changes.                          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Session Highlights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                                                                                                                                                      Introduction to real-time rendering concepts using game engines like Unity/Unreal.                                            Demonstration of GPU vs CPU rendering for real-time responsibility.                                                                 Creation of simple 3D models and animating them in a real-time engine.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Learning Outcome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Students understood how real-time feedback is achieved in 3D graphics applications and developed simple animated characters.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2. 2D to 3D Object Conversion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Explanation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This process involves turning 2D sketches or images into 3D models using techniques like extrusion, photogrammetry, or manual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modeling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Activities Conducted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                                                                                                                                     1.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Origami Session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Students folded paper models to understand spatial transformation from 2D to 3D.                                                                                                                                                                                          2.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Digital Conversion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2D images were imported into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modeling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tools (e.g., Blender), and extrusion tools were used to create 3D shapes.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Learning Outcome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Students grasped the conceptual and technical process of going from flat design to volumetric structure—an essential skill in CAD, animation, and prototyping.</a:t>
            </a:r>
          </a:p>
          <a:p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 Awareness on Maya Animation </a:t>
            </a:r>
            <a:r>
              <a:rPr lang="en-IN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Modeling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Software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Session Focus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Autodesk Maya is an industry-standard 3D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modeling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animation software used in film, gaming, and VFX.                                                             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Session Content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                                                                                                                                                                              1.Maya Interface walkthrough                                                                                                                                                      2.Basic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modeling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(cube, sphere, extrusion)                                                                                                                 3.Introduction to animation timeline                                                                                                                                  4.Texturing basics                           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Outcome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Students gained familiarity with Maya and understood its role in professional animation pipelines.</a:t>
            </a: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93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11</cp:revision>
  <dcterms:created xsi:type="dcterms:W3CDTF">2025-04-24T16:51:59Z</dcterms:created>
  <dcterms:modified xsi:type="dcterms:W3CDTF">2025-05-05T13:39:09Z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