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4050" y="455296"/>
            <a:ext cx="6324600" cy="1047992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Advanced Django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IN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27</a:t>
            </a:r>
            <a:r>
              <a:rPr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IN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 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Mr.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Pradeep Nayak </a:t>
            </a:r>
            <a:r>
              <a:rPr lang="en-IN" sz="1200" b="1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IN"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Assistant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 ISE, AIET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Objective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To provide students with hands-on experience in building scalable, real-world web applications using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Advanced Django Framework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concepts, beyond basic CRUD operations. These sessions aim to simulate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enterprise-level development practices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using Django.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1F3763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is Django?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Django is a high-level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Python web framework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that encourages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rapid development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and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clean, pragmatic design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. It handles much of the web development overhead, including security, database handling, and routing.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1F3763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Topics Covered in Advanced Django Sessions: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Django Architecture Refresher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MVT (Model-View-Template) overview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URL routing, views, and templates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Class-Based Views (CBVs)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Use of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ListView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DetailView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CreateView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etc.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Customizing CBVs for complex logic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Django Forms &amp;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ModelForms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Dynamic forms, validation, and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formsets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File/image uploads with forms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Authentication and Authorization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User login/logout systems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Role-based permissions and decorators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Custom user models and authentication backends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Advanced ORM Techniques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Complex queries using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Q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F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annotate()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aggregate()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Select_related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prefetch_related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for performance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RESTful APIs using Django REST Framework (DRF)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Serializers and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viewsets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Token-based authentication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Building APIs for mobile/web frontend integration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Middleware and Signals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Creating custom middleware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Using signals for event-driven logic (e.g., sending confirmation emails)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Deployment &amp; Debugging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Using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gunicorn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nginx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and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Docker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for production setup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Debugging tools and logging best practices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Learning Outcomes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Ability to build full-stack applications using Django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Knowledge of clean coding practices, modular design, and scalable architecture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Experience in using Django REST for backend API development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Industry-level preparation for internships and job placements in web development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331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9</cp:revision>
  <dcterms:created xsi:type="dcterms:W3CDTF">2025-04-24T16:51:59Z</dcterms:created>
  <dcterms:modified xsi:type="dcterms:W3CDTF">2025-05-05T13:35:36Z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