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690" y="469900"/>
            <a:ext cx="6421120" cy="1033513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Design of UML diagrams for real time problems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26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Mounesh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Arkachari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 </a:t>
            </a:r>
            <a:r>
              <a:rPr sz="12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To help students understand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object-oriented analysis and design (OOAD)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by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real-world problems using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UML (Unified </a:t>
            </a:r>
            <a:r>
              <a:rPr lang="en-IN" sz="12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Modeling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Language)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diagrams. Each group selected a practical scenario and developed a complete UML case study report.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Segoe UI Emoji" panose="020B0502040204020203" pitchFamily="34" charset="0"/>
              </a:rPr>
              <a:t>🛠️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What is UML?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UML is a standardized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language used in software engineering to visualize system architecture and design. It helps in: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1.Understanding system requirements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2.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Planning system structure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3.Communicating system logic across teams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Structure of the Case Study:</a:t>
            </a: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endParaRPr lang="en-IN" sz="1200" b="1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Each group selected a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real-time problem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(e.g., Library Management System, Online Shopping App, Hospital Management, ATM System) and prepared the following:</a:t>
            </a: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Process Followed by Each Group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1.Problem Identification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Chosen from real-world domains like banking, education, healthcare, retail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2.Requirement Gathering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Functional and non-functional requirements were listed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3.System Analysis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Actors, use cases, and class responsibilities were defined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4.Diagram Construction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Tools like </a:t>
            </a:r>
            <a:r>
              <a:rPr lang="en-IN" sz="12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StarUML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Lucidchart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or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Draw.io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were used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5.Report Compilation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All diagrams were explained with proper captions and scenarios</a:t>
            </a:r>
          </a:p>
          <a:p>
            <a:pPr marL="457200" lvl="1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9144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Final report included introduction, problem definition, UML diagrams, and conclusion</a:t>
            </a: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endParaRPr lang="en-IN" sz="1200" b="1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Outcome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1.Each group produced a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case study report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that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modeled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a real-world application using UML diagrams.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2.Students developed a clear understanding of how to design software systems from abstract requirements.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3.The activity also improved collaborative skills and familiarity with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modeling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tools.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305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8</cp:revision>
  <dcterms:created xsi:type="dcterms:W3CDTF">2025-04-24T16:51:59Z</dcterms:created>
  <dcterms:modified xsi:type="dcterms:W3CDTF">2025-05-05T13:38:40Z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