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450" y="469900"/>
            <a:ext cx="6096000" cy="952863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lang="en-US" sz="1500" b="1" dirty="0">
                <a:latin typeface="Cambria"/>
                <a:cs typeface="Cambria"/>
              </a:rPr>
              <a:t> 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lang="en-US" sz="1400" b="1" spc="60" dirty="0">
                <a:latin typeface="Cambria"/>
                <a:cs typeface="Cambria"/>
              </a:rPr>
              <a:t>        </a:t>
            </a:r>
            <a:r>
              <a:rPr sz="1400" b="1" spc="60" dirty="0" err="1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Applications of AI , Learning theory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IN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26</a:t>
            </a:r>
            <a:r>
              <a:rPr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lang="en-IN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Mr. Naveen G </a:t>
            </a:r>
            <a:r>
              <a:rPr lang="en-IN" sz="1200" b="1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IN" sz="1200" b="1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Assistant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 ISE, AIET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Objective</a:t>
            </a:r>
          </a:p>
          <a:p>
            <a:pPr marL="6350" indent="-6350" algn="just">
              <a:lnSpc>
                <a:spcPct val="103000"/>
              </a:lnSpc>
              <a:spcAft>
                <a:spcPts val="15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To introduce students to the practical applications of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Artificial Intelligence (AI)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and its theoretical foundations through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hands-on coding assignments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using the </a:t>
            </a:r>
            <a:r>
              <a:rPr lang="en-IN" sz="1200" b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CodeChef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platform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, encouraging algorithmic thinking and real-world AI application development.</a:t>
            </a:r>
          </a:p>
          <a:p>
            <a:pPr marL="6350" indent="-6350" algn="just">
              <a:lnSpc>
                <a:spcPct val="103000"/>
              </a:lnSpc>
              <a:spcAft>
                <a:spcPts val="15"/>
              </a:spcAft>
            </a:pP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Overview of Learning Theory:</a:t>
            </a:r>
          </a:p>
          <a:p>
            <a:pPr marL="6350" indent="-6350" algn="just">
              <a:lnSpc>
                <a:spcPct val="103000"/>
              </a:lnSpc>
              <a:spcAft>
                <a:spcPts val="15"/>
              </a:spcAf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Learning Theory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in AI refers to understanding how algorithms learn from data. This includes: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Supervised Learning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: Learning from </a:t>
            </a:r>
            <a:r>
              <a:rPr lang="en-IN" sz="12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labeled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data (e.g., classification, regression)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Unsupervised Learning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: Discovering patterns in </a:t>
            </a:r>
            <a:r>
              <a:rPr lang="en-IN" sz="12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unlabeled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data (e.g., clustering)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Reinforcement Learning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: Learning by interacting with environments to maximize rewards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Deep Learning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: Using neural networks for complex problem-solving (e.g., image recognition)</a:t>
            </a:r>
          </a:p>
          <a:p>
            <a:pPr marL="342900" lvl="0" indent="-342900" algn="l">
              <a:lnSpc>
                <a:spcPct val="103000"/>
              </a:lnSpc>
              <a:spcAft>
                <a:spcPts val="1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Applications of AI Covered:</a:t>
            </a:r>
          </a:p>
          <a:p>
            <a:pPr marL="6350" indent="-6350" algn="just">
              <a:lnSpc>
                <a:spcPct val="103000"/>
              </a:lnSpc>
              <a:spcAft>
                <a:spcPts val="15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Assignments and discussions explored AI in: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Healthcare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: Disease prediction, medical imaging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Finance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: Fraud detection, risk assessment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E-commerce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: Recommendation engines, customer </a:t>
            </a:r>
            <a:r>
              <a:rPr lang="en-IN" sz="12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behavior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analysis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Education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: AI tutors, personalized learning systems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Smart Assistants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: NLP-based applications like chatbots and voice assistants</a:t>
            </a:r>
          </a:p>
          <a:p>
            <a:pPr marL="342900" lvl="0" indent="-342900" algn="l">
              <a:lnSpc>
                <a:spcPct val="103000"/>
              </a:lnSpc>
              <a:spcAft>
                <a:spcPts val="1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Use of </a:t>
            </a:r>
            <a:r>
              <a:rPr lang="en-IN" sz="1200" b="1" dirty="0" err="1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CodeChef</a:t>
            </a: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Platform:</a:t>
            </a:r>
          </a:p>
          <a:p>
            <a:pPr marL="6350" indent="-6350" algn="just">
              <a:lnSpc>
                <a:spcPct val="103000"/>
              </a:lnSpc>
              <a:spcAft>
                <a:spcPts val="15"/>
              </a:spcAft>
            </a:pPr>
            <a:r>
              <a:rPr lang="en-IN" sz="12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CodeChef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, a competitive programming and learning platform, was used to: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1.Host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AI-themed coding problems</a:t>
            </a: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2.Submit and auto-evaluate assignments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3.Practice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data structures and algorithms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 important for AI applications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4.Participate in contests to test real-time problem-solving</a:t>
            </a: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endParaRPr lang="en-IN" sz="1200" b="1" dirty="0">
              <a:solidFill>
                <a:srgbClr val="1F3763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Segoe UI Emoji" panose="020B0502040204020203" pitchFamily="34" charset="0"/>
            </a:endParaRPr>
          </a:p>
          <a:p>
            <a:pPr marL="6350" indent="-6350" algn="just">
              <a:lnSpc>
                <a:spcPct val="103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Learning Outcomes: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1.Understanding the real-world impact of AI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2.Hands-on practice with AI logic in programming</a:t>
            </a: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3.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Improved problem-solving skills using platforms like </a:t>
            </a:r>
            <a:r>
              <a:rPr lang="en-IN" sz="12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CodeChef</a:t>
            </a:r>
            <a:endParaRPr lang="en-IN" sz="1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Bookman Old Style" panose="02050604050505020204" pitchFamily="18" charset="0"/>
            </a:endParaRPr>
          </a:p>
          <a:p>
            <a:pPr lvl="0" algn="l">
              <a:lnSpc>
                <a:spcPct val="103000"/>
              </a:lnSpc>
              <a:spcAft>
                <a:spcPts val="15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Bookman Old Style" panose="02050604050505020204" pitchFamily="18" charset="0"/>
              </a:rPr>
              <a:t>4.Better preparedness for technical interviews and industry challenges</a:t>
            </a:r>
          </a:p>
          <a:p>
            <a:pPr marL="6350" indent="-6350" algn="just">
              <a:lnSpc>
                <a:spcPct val="103000"/>
              </a:lnSpc>
              <a:spcAft>
                <a:spcPts val="15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Bookman Old Style" panose="02050604050505020204" pitchFamily="18" charset="0"/>
                <a:cs typeface="Bookman Old Style" panose="02050604050505020204" pitchFamily="18" charset="0"/>
              </a:rPr>
              <a:t> </a:t>
            </a: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307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10</cp:revision>
  <dcterms:created xsi:type="dcterms:W3CDTF">2025-04-24T16:51:59Z</dcterms:created>
  <dcterms:modified xsi:type="dcterms:W3CDTF">2025-05-05T13:38:10Z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