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9130" y="546100"/>
            <a:ext cx="6421120" cy="11535081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sz="1400" b="1" spc="60" dirty="0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</a:t>
            </a:r>
            <a:r>
              <a:rPr sz="1200" b="1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sz="1200" b="1" spc="18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Orientation</a:t>
            </a:r>
            <a:r>
              <a:rPr sz="1200" b="1" spc="19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Program</a:t>
            </a:r>
            <a:r>
              <a:rPr sz="1200" b="1" spc="1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Cyber Security &amp; Ethical Hacking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</a:t>
            </a:r>
            <a:r>
              <a:rPr sz="1200" b="1" spc="1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Under</a:t>
            </a:r>
            <a:r>
              <a:rPr sz="1200" b="1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Total</a:t>
            </a:r>
            <a:r>
              <a:rPr sz="1200" b="1" spc="2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Quality </a:t>
            </a:r>
            <a:r>
              <a:rPr sz="1200" b="1" spc="6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Management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in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Teaching</a:t>
            </a:r>
            <a:r>
              <a:rPr sz="1200" b="1" spc="2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Learning</a:t>
            </a:r>
            <a:endParaRPr sz="1200" b="1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b="1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</a:t>
            </a:r>
            <a:r>
              <a:rPr sz="1200" b="1" spc="-1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2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classrooms</a:t>
            </a:r>
            <a:r>
              <a:rPr sz="1200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and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-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lab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IN" sz="1200" spc="5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25</a:t>
            </a:r>
            <a:r>
              <a:rPr sz="1200" spc="5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</a:t>
            </a:r>
            <a:r>
              <a:rPr sz="1200" b="1" spc="33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Person: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Mr. Pradeep Nayak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,</a:t>
            </a:r>
            <a:r>
              <a:rPr sz="1200" b="1" spc="39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</a:t>
            </a:r>
            <a:r>
              <a:rPr lang="en-IN" sz="1200" b="1" spc="55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istant</a:t>
            </a:r>
            <a:r>
              <a:rPr sz="1200" b="1" spc="325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</a:t>
            </a:r>
            <a:r>
              <a:rPr sz="1200" b="1" spc="3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9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ISE,</a:t>
            </a:r>
            <a:r>
              <a:rPr sz="1200" b="1" spc="3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AIE</a:t>
            </a:r>
            <a:r>
              <a:rPr lang="en-US"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spc="-2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Objective of the Workshop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 provide practical exposure to students and faculty on: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1.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Identifying security vulnerabilities in systems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2.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Understanding how ethical hackers think and operate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3.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Demonstrating real-world cyber threats and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defenses</a:t>
            </a:r>
            <a:endParaRPr lang="en-IN" sz="1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Key Topics Covered</a:t>
            </a: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1.Introduction to Cyber Security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What is cyber security?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Threats: malware, phishing, ransomware, DDoS, etc.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Importance of protecting data, networks, and systems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2.Common Tools Demonstrated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Kali Linux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Industry-standard penetration testing OS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Nmap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Network scanning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Wireshark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Packet analysis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Metasploit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Exploitation framework</a:t>
            </a:r>
          </a:p>
          <a:p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3.Hands-on Lab Sessions</a:t>
            </a:r>
            <a:endParaRPr lang="en-IN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/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</a:rPr>
              <a:t>1.Simulated attacks on vulnerable machines (e.g., DVWA, </a:t>
            </a:r>
            <a:r>
              <a:rPr lang="en-IN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Metasploitable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457200" lvl="1"/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</a:rPr>
              <a:t>2.Network scanning and vulnerability assessment</a:t>
            </a:r>
          </a:p>
          <a:p>
            <a:pPr marL="457200" lvl="1"/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</a:rPr>
              <a:t>3.Capturing and </a:t>
            </a:r>
            <a:r>
              <a:rPr lang="en-IN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analyzing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</a:rPr>
              <a:t> packets</a:t>
            </a:r>
          </a:p>
          <a:p>
            <a:pPr marL="457200" lvl="1"/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</a:rPr>
              <a:t>4.Exploiting known weaknesses safely in a controlled environment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Skills Gained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Ability to identify and test system vulnerabilities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Use of open-source cyber security tools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Understanding ethical implications and proper documentation/reporting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Enhanced awareness of real-world cyber threats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Segoe UI Emoji" panose="020B0502040204020203" pitchFamily="34" charset="0"/>
              </a:rPr>
              <a:t>🧾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Conclusion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Mr. Samarth Bhaskar Bat delivered a practical, impactful session that aligned with modern ICT initiatives. This workshop helped bridge the gap between theoretical learning and real-world application, preparing participants to think like defenders (and attackers) in the digital space.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endParaRPr lang="en-US" sz="12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137" y="1536700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6F7919F1-715C-4C9A-B2EF-27111AF4E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" y="5488415"/>
            <a:ext cx="68072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265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11</cp:revision>
  <dcterms:created xsi:type="dcterms:W3CDTF">2025-04-24T16:51:59Z</dcterms:created>
  <dcterms:modified xsi:type="dcterms:W3CDTF">2025-05-05T13:37:36Z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