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28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656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38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90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0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203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52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6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35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92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88A8-8993-40D9-8118-7CBD8CB54A61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AF818-EC03-4A46-AF75-8B9BFE6A4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68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1"/>
            <a:ext cx="11746230" cy="2743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ALVA’S INSTITUTE OF ENGINEERING &amp; TECHNOLOGY</a:t>
            </a:r>
            <a:br>
              <a:rPr lang="en-US" sz="3200" dirty="0" smtClean="0"/>
            </a:br>
            <a:r>
              <a:rPr lang="en-US" sz="3200" dirty="0" smtClean="0"/>
              <a:t>(Unit of Alva’s Education Foundation (R), Moodbidri)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PG DEPARTMENT OF BUSINESS ADMINISTRATION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" y="2891790"/>
            <a:ext cx="11830050" cy="396621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ORGANISES</a:t>
            </a:r>
          </a:p>
          <a:p>
            <a:pPr>
              <a:lnSpc>
                <a:spcPct val="160000"/>
              </a:lnSpc>
            </a:pPr>
            <a:r>
              <a:rPr lang="en-US" sz="2800" dirty="0" smtClean="0"/>
              <a:t>CERTIFICATE PROGRAM IN INTERNATIONAL TAX &amp; TECHNOLOGY COURSE FOR I YEAR MBA STUDENTS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/>
              <a:t>DURATION: 30 HOURS</a:t>
            </a:r>
          </a:p>
          <a:p>
            <a:pPr algn="l">
              <a:lnSpc>
                <a:spcPct val="160000"/>
              </a:lnSpc>
            </a:pPr>
            <a:r>
              <a:rPr lang="en-US" sz="2800" dirty="0" smtClean="0"/>
              <a:t>ITTC COORDINATOR                                HOD                                    PRINCIPAL</a:t>
            </a:r>
          </a:p>
          <a:p>
            <a:pPr algn="l">
              <a:lnSpc>
                <a:spcPct val="200000"/>
              </a:lnSpc>
            </a:pPr>
            <a:endParaRPr lang="en-US" sz="2800" dirty="0" smtClean="0"/>
          </a:p>
          <a:p>
            <a:pPr>
              <a:lnSpc>
                <a:spcPct val="200000"/>
              </a:lnSpc>
            </a:pPr>
            <a:endParaRPr lang="en-IN" sz="2800" dirty="0"/>
          </a:p>
        </p:txBody>
      </p:sp>
      <p:pic>
        <p:nvPicPr>
          <p:cNvPr id="8" name="image1.jpg" descr="C:\Users\Student\Desktop\ALVAS NEW LOGO.jpg"/>
          <p:cNvPicPr/>
          <p:nvPr/>
        </p:nvPicPr>
        <p:blipFill rotWithShape="1">
          <a:blip r:embed="rId2"/>
          <a:srcRect l="9092" t="5853" r="5798" b="10766"/>
          <a:stretch/>
        </p:blipFill>
        <p:spPr bwMode="auto">
          <a:xfrm>
            <a:off x="884555" y="760730"/>
            <a:ext cx="753110" cy="833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104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ALVA’S INSTITUTE OF ENGINEERING &amp; TECHNOLOGY (Unit of Alva’s Education Foundation (R), Moodbidri)   PG DEPARTMENT OF BUSINESS ADMINISTRATION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ALVA’S INSTITUTE OF ENGINEERING &amp; TECHNOLOGY (Unit of Alva’s Education Foundation (R), Moodbidri) PG DEPARTMENT OF BUSINESS ADMINISTRATION</dc:title>
  <dc:creator>aiet</dc:creator>
  <cp:lastModifiedBy>aiet</cp:lastModifiedBy>
  <cp:revision>3</cp:revision>
  <dcterms:created xsi:type="dcterms:W3CDTF">2023-10-06T08:55:22Z</dcterms:created>
  <dcterms:modified xsi:type="dcterms:W3CDTF">2023-10-06T09:02:47Z</dcterms:modified>
</cp:coreProperties>
</file>